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A4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3"/>
    <p:restoredTop sz="96327"/>
  </p:normalViewPr>
  <p:slideViewPr>
    <p:cSldViewPr snapToGrid="0" snapToObjects="1">
      <p:cViewPr varScale="1">
        <p:scale>
          <a:sx n="55" d="100"/>
          <a:sy n="55" d="100"/>
        </p:scale>
        <p:origin x="235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07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10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36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28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489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920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10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61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B4E628F-90E2-864D-850E-3BE0021812BC}" type="datetimeFigureOut">
              <a:rPr lang="fr-FR" smtClean="0"/>
              <a:t>02/04/2024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D2DAFE8E-A4F0-FD47-9AAC-6C6E07284F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84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94966" y="1894828"/>
            <a:ext cx="5769742" cy="3109206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535" y="5687779"/>
            <a:ext cx="5146765" cy="2357230"/>
          </a:xfrm>
        </p:spPr>
        <p:txBody>
          <a:bodyPr/>
          <a:lstStyle>
            <a:lvl1pPr marL="0" indent="0">
              <a:buNone/>
              <a:defRPr sz="1323">
                <a:solidFill>
                  <a:srgbClr val="11A4B3"/>
                </a:solidFill>
              </a:defRPr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D63186B-C03D-C24F-E65B-A0C55C30C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536" y="4688262"/>
            <a:ext cx="5146766" cy="686967"/>
          </a:xfrm>
          <a:solidFill>
            <a:srgbClr val="11A4B3"/>
          </a:solidFill>
        </p:spPr>
        <p:txBody>
          <a:bodyPr anchor="ctr"/>
          <a:lstStyle>
            <a:lvl1pPr>
              <a:defRPr sz="2645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E9FF443-F753-31EC-46D4-B62E00735EEE}"/>
              </a:ext>
            </a:extLst>
          </p:cNvPr>
          <p:cNvSpPr>
            <a:spLocks noGrp="1" noChangeAspect="1"/>
          </p:cNvSpPr>
          <p:nvPr>
            <p:ph type="pic" idx="10" hasCustomPrompt="1"/>
          </p:nvPr>
        </p:nvSpPr>
        <p:spPr>
          <a:xfrm>
            <a:off x="1212534" y="8168663"/>
            <a:ext cx="5146765" cy="686967"/>
          </a:xfrm>
        </p:spPr>
        <p:txBody>
          <a:bodyPr anchor="t">
            <a:normAutofit/>
          </a:bodyPr>
          <a:lstStyle>
            <a:lvl1pPr marL="0" indent="0">
              <a:buNone/>
              <a:defRPr sz="10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 dirty="0"/>
              <a:t>Cliquez sur l'icône pour ajouter des logos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01F9C33-695A-68B4-8D66-5450008E2010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1205869" y="9105894"/>
            <a:ext cx="5146765" cy="686967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rgbClr val="11A4B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r>
              <a:rPr lang="fr-FR" dirty="0">
                <a:effectLst/>
                <a:latin typeface="Open Sans" panose="020B0606030504020204" pitchFamily="34" charset="0"/>
              </a:rPr>
              <a:t>Le projet </a:t>
            </a:r>
            <a:r>
              <a:rPr lang="fr-FR" b="1" dirty="0">
                <a:effectLst/>
                <a:latin typeface="Open Sans" panose="020B0606030504020204" pitchFamily="34" charset="0"/>
              </a:rPr>
              <a:t>« XYZ »</a:t>
            </a:r>
            <a:r>
              <a:rPr lang="fr-FR" dirty="0">
                <a:effectLst/>
                <a:latin typeface="Open Sans" panose="020B0606030504020204" pitchFamily="34" charset="0"/>
              </a:rPr>
              <a:t> est soutenu par le programme européen de coopération transfrontalière Interreg France-Suisse 2021-2027 et a bénéficié à ce titre d’une subvention européenne (Fonds européen de développement régional).</a:t>
            </a:r>
          </a:p>
        </p:txBody>
      </p:sp>
    </p:spTree>
    <p:extLst>
      <p:ext uri="{BB962C8B-B14F-4D97-AF65-F5344CB8AC3E}">
        <p14:creationId xmlns:p14="http://schemas.microsoft.com/office/powerpoint/2010/main" val="1287871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64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E85EAD2B-100B-97CE-F9C4-074DD81ADBA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D73768-7762-7E23-0494-C2106DFB328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0FDD6F8-0D57-7488-819E-34E76659B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262DF188-A8CC-A3C9-2F2C-B6691E9EA35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AD08AA5-9263-6038-F0C9-D6F098F0F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half" idx="11"/>
          </p:nvPr>
        </p:nvSpPr>
        <p:spPr/>
        <p:txBody>
          <a:bodyPr/>
          <a:lstStyle/>
          <a:p>
            <a:pPr algn="just"/>
            <a:r>
              <a:rPr lang="fr-FR" dirty="0"/>
              <a:t>Le projet « XYZ » est soutenu par le programme de coopération territoriale européenne Interreg France-Suisse 2021-2027 et bénéficie à ce titre de fonds FEDER (Fonds européen de développement régional).</a:t>
            </a:r>
          </a:p>
        </p:txBody>
      </p:sp>
    </p:spTree>
    <p:extLst>
      <p:ext uri="{BB962C8B-B14F-4D97-AF65-F5344CB8AC3E}">
        <p14:creationId xmlns:p14="http://schemas.microsoft.com/office/powerpoint/2010/main" val="34741129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32</Words>
  <Application>Microsoft Office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Clément Barré</dc:creator>
  <cp:lastModifiedBy>LAMBERT CARINE</cp:lastModifiedBy>
  <cp:revision>4</cp:revision>
  <dcterms:created xsi:type="dcterms:W3CDTF">2022-07-07T10:58:04Z</dcterms:created>
  <dcterms:modified xsi:type="dcterms:W3CDTF">2024-04-02T13:42:05Z</dcterms:modified>
</cp:coreProperties>
</file>